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7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7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9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83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7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0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0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1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9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4D6E-1DB5-4939-973B-C4E7F6415F21}" type="datetimeFigureOut">
              <a:rPr lang="en-US" smtClean="0"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6FBCD-F043-430A-9BAD-CA06C05F2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4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If language is started in 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67370"/>
              </p:ext>
            </p:extLst>
          </p:nvPr>
        </p:nvGraphicFramePr>
        <p:xfrm>
          <a:off x="1562101" y="1155702"/>
          <a:ext cx="8864600" cy="55879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5354"/>
                <a:gridCol w="1805752"/>
                <a:gridCol w="1969911"/>
                <a:gridCol w="1887831"/>
                <a:gridCol w="1805752"/>
              </a:tblGrid>
              <a:tr h="807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grade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96704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German 1</a:t>
                      </a:r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German 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796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</a:t>
                      </a:r>
                      <a:r>
                        <a:rPr lang="en-US" baseline="0" dirty="0" smtClean="0"/>
                        <a:t> German 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Honors German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Honors German 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German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796704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French 1</a:t>
                      </a:r>
                    </a:p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French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French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French 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796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</a:t>
                      </a:r>
                      <a:r>
                        <a:rPr lang="en-US" baseline="0" dirty="0" smtClean="0"/>
                        <a:t> French 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</a:t>
                      </a:r>
                      <a:r>
                        <a:rPr lang="en-US" baseline="0" dirty="0" smtClean="0"/>
                        <a:t> French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</a:t>
                      </a:r>
                      <a:r>
                        <a:rPr lang="en-US" baseline="0" dirty="0" smtClean="0"/>
                        <a:t> French 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French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796704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Spanish 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Spanish 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Spanish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Spanish 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  <a:tr h="7967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</a:t>
                      </a:r>
                      <a:r>
                        <a:rPr lang="en-US" baseline="0" dirty="0" smtClean="0"/>
                        <a:t> Spanish 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 Spanish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Hon. Spanish 4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 Spanish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7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81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If language is started in 8th grade</vt:lpstr>
    </vt:vector>
  </TitlesOfParts>
  <Company>CRSD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 language is started in 8th grade</dc:title>
  <dc:creator>Young, Lynn</dc:creator>
  <cp:lastModifiedBy>Young, Lynn</cp:lastModifiedBy>
  <cp:revision>3</cp:revision>
  <cp:lastPrinted>2015-01-09T15:07:14Z</cp:lastPrinted>
  <dcterms:created xsi:type="dcterms:W3CDTF">2015-01-09T14:14:37Z</dcterms:created>
  <dcterms:modified xsi:type="dcterms:W3CDTF">2015-01-09T15:19:11Z</dcterms:modified>
</cp:coreProperties>
</file>